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10" autoAdjust="0"/>
  </p:normalViewPr>
  <p:slideViewPr>
    <p:cSldViewPr snapToGrid="0">
      <p:cViewPr varScale="1">
        <p:scale>
          <a:sx n="78" d="100"/>
          <a:sy n="78" d="100"/>
        </p:scale>
        <p:origin x="3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r">
              <a:defRPr sz="1200"/>
            </a:lvl1pPr>
          </a:lstStyle>
          <a:p>
            <a:fld id="{639D98E0-B8E0-41B3-91E7-4CEA694138D1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4" tIns="47433" rIns="94864" bIns="474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64" tIns="47433" rIns="94864" bIns="4743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r">
              <a:defRPr sz="1200"/>
            </a:lvl1pPr>
          </a:lstStyle>
          <a:p>
            <a:fld id="{04D0C3E6-F2AB-4752-80E8-361994F7F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25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0C3E6-F2AB-4752-80E8-361994F7FB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32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689900"/>
            <a:ext cx="3611126" cy="72132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70467"/>
            <a:ext cx="4616035" cy="45127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552254"/>
            <a:ext cx="3715688" cy="2763895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70467"/>
            <a:ext cx="6057900" cy="45127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552252"/>
            <a:ext cx="5460999" cy="660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5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6057900" cy="41825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943600"/>
            <a:ext cx="4787664" cy="2751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35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953000"/>
            <a:ext cx="4801850" cy="69708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212657"/>
            <a:ext cx="4786771" cy="248261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490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953000"/>
            <a:ext cx="4786771" cy="24518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414305"/>
            <a:ext cx="4787664" cy="128096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17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13400"/>
            <a:ext cx="4786771" cy="151647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154334"/>
            <a:ext cx="478677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30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5644244" cy="41825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74549"/>
            <a:ext cx="4786771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85285"/>
            <a:ext cx="4786770" cy="180998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06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70468"/>
            <a:ext cx="4916150" cy="544219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70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70467"/>
            <a:ext cx="1533146" cy="63838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70467"/>
            <a:ext cx="4387509" cy="79248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4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70467"/>
            <a:ext cx="4916150" cy="5442190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3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861733"/>
            <a:ext cx="4801851" cy="3350919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6481704"/>
            <a:ext cx="4801850" cy="22135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70467"/>
            <a:ext cx="2962475" cy="544218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70466"/>
            <a:ext cx="2961179" cy="542995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70467"/>
            <a:ext cx="2787650" cy="8805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651001"/>
            <a:ext cx="2959100" cy="4561652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818622"/>
            <a:ext cx="2823038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651000"/>
            <a:ext cx="2967529" cy="4549422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5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0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70467"/>
            <a:ext cx="2400300" cy="2201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70467"/>
            <a:ext cx="3329066" cy="79248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191937"/>
            <a:ext cx="2400300" cy="302071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091267"/>
            <a:ext cx="2672444" cy="1651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320800"/>
            <a:ext cx="2460731" cy="693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962400"/>
            <a:ext cx="2673167" cy="3008489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915401"/>
            <a:ext cx="4358793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1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625631"/>
            <a:ext cx="1852842" cy="384010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70468"/>
            <a:ext cx="4916150" cy="5442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915405"/>
            <a:ext cx="900347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915401"/>
            <a:ext cx="4358793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8057803"/>
            <a:ext cx="642680" cy="967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56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7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8170" y="113974"/>
            <a:ext cx="6659830" cy="55424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これからのプラズマは覆うのが常識へ</a:t>
            </a:r>
            <a:r>
              <a:rPr lang="en-US" altLang="ja-JP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…</a:t>
            </a:r>
            <a:endParaRPr kumimoji="1" lang="ja-JP" altLang="en-US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サブタイトル 2" hidden="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697" y="8955608"/>
            <a:ext cx="556067" cy="396198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15399" y="658725"/>
            <a:ext cx="6237800" cy="95410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threePt" dir="t"/>
            </a:scene3d>
            <a:sp3d/>
          </a:bodyPr>
          <a:lstStyle/>
          <a:p>
            <a:pPr algn="ctr"/>
            <a:r>
              <a:rPr lang="en-US" altLang="ja-JP" sz="2800" b="1" dirty="0" smtClean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IT’S NEW!! </a:t>
            </a:r>
            <a:r>
              <a:rPr lang="ja-JP" altLang="en-US" sz="2800" b="1" dirty="0" smtClean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新型プラズマ切断機</a:t>
            </a:r>
            <a:r>
              <a:rPr lang="en-US" altLang="ja-JP" sz="2800" b="1" dirty="0" smtClean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ja-JP" sz="2800" b="1" dirty="0">
              <a:ln w="3175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tx1">
                  <a:lumMod val="95000"/>
                </a:schemeClr>
              </a:solidFill>
              <a:effectLst>
                <a:glow rad="63500">
                  <a:srgbClr val="00206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2800" b="1" dirty="0" smtClean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PC-8000CNC-CV</a:t>
            </a:r>
            <a:r>
              <a:rPr lang="ja-JP" altLang="en-US" sz="2800" b="1" dirty="0" smtClean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フルカバー型</a:t>
            </a:r>
            <a:r>
              <a:rPr lang="ja-JP" altLang="en-US" sz="2800" b="1" dirty="0">
                <a:ln w="3175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69" y="1646235"/>
            <a:ext cx="6472261" cy="3501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68000" endPos="28000" dir="5400000" sy="-100000" algn="bl" rotWithShape="0"/>
            <a:softEdge rad="38100"/>
          </a:effectLst>
        </p:spPr>
      </p:pic>
      <p:sp>
        <p:nvSpPr>
          <p:cNvPr id="10" name="テキスト ボックス 9"/>
          <p:cNvSpPr txBox="1"/>
          <p:nvPr/>
        </p:nvSpPr>
        <p:spPr>
          <a:xfrm>
            <a:off x="198169" y="5171221"/>
            <a:ext cx="6555056" cy="738664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 smtClean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従来</a:t>
            </a:r>
            <a:r>
              <a:rPr kumimoji="1" lang="ja-JP" altLang="en-US" sz="1400" b="1" u="sng" dirty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</a:t>
            </a:r>
            <a:r>
              <a:rPr kumimoji="1" lang="ja-JP" altLang="en-US" sz="1400" b="1" u="sng" dirty="0" smtClean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プラズマ切断機を取り巻く作業環境の悪化要因となるアーク光の拡散低減、</a:t>
            </a:r>
            <a:endParaRPr kumimoji="1" lang="en-US" altLang="ja-JP" sz="1400" b="1" u="sng" dirty="0" smtClean="0">
              <a:ln w="0"/>
              <a:effectLst>
                <a:outerShdw sx="1000" sy="1000" algn="t" rotWithShape="0">
                  <a:prstClr val="black"/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b="1" u="sng" dirty="0" smtClean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更には特定</a:t>
            </a:r>
            <a:r>
              <a:rPr kumimoji="1" lang="ja-JP" altLang="en-US" sz="1400" b="1" u="sng" dirty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化学物質障害予防規則に該当</a:t>
            </a:r>
            <a:r>
              <a:rPr kumimoji="1" lang="ja-JP" altLang="en-US" sz="1400" b="1" u="sng" dirty="0" smtClean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する溶断ヒュームの拡散・曝露低減など、</a:t>
            </a:r>
            <a:endParaRPr kumimoji="1" lang="en-US" altLang="ja-JP" sz="1400" b="1" u="sng" dirty="0" smtClean="0">
              <a:ln w="0"/>
              <a:effectLst>
                <a:outerShdw sx="1000" sy="1000" algn="t" rotWithShape="0">
                  <a:prstClr val="black"/>
                </a:outerShd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b="1" u="sng" dirty="0" smtClean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作業者と周囲に対する環境を改善するフルカバー仕様の次世代プラズマ</a:t>
            </a:r>
            <a:r>
              <a:rPr kumimoji="1" lang="ja-JP" altLang="en-US" sz="1400" b="1" u="sng" dirty="0">
                <a:ln w="0"/>
                <a:effectLst>
                  <a:outerShdw sx="1000" sy="1000" algn="t" rotWithShape="0">
                    <a:prstClr val="black"/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切断機です。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70" y="6172172"/>
            <a:ext cx="1682594" cy="1213540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12" name="テキスト ボックス 11"/>
          <p:cNvSpPr txBox="1"/>
          <p:nvPr/>
        </p:nvSpPr>
        <p:spPr>
          <a:xfrm>
            <a:off x="2217908" y="8902448"/>
            <a:ext cx="3527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コータキ精機株式</a:t>
            </a:r>
            <a:r>
              <a:rPr kumimoji="1" lang="ja-JP" altLang="en-US" sz="2400" dirty="0" smtClean="0"/>
              <a:t>会社</a:t>
            </a:r>
            <a:endParaRPr kumimoji="1" lang="en-US" altLang="ja-JP" sz="2400" dirty="0" smtClean="0"/>
          </a:p>
          <a:p>
            <a:r>
              <a:rPr kumimoji="1" lang="ja-JP" altLang="en-US" sz="1200" dirty="0" smtClean="0"/>
              <a:t>　</a:t>
            </a:r>
            <a:r>
              <a:rPr kumimoji="1" lang="ja-JP" altLang="en-US" sz="1600" dirty="0" smtClean="0"/>
              <a:t>ＰＣ事業部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27594" y="9304411"/>
            <a:ext cx="266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800" dirty="0"/>
              <a:t>〒</a:t>
            </a:r>
            <a:r>
              <a:rPr kumimoji="1" lang="en-US" altLang="zh-TW" sz="800" dirty="0" smtClean="0"/>
              <a:t>411-0934</a:t>
            </a:r>
            <a:r>
              <a:rPr kumimoji="1" lang="ja-JP" altLang="en-US" sz="800" dirty="0" smtClean="0"/>
              <a:t>　</a:t>
            </a:r>
            <a:r>
              <a:rPr kumimoji="1" lang="zh-TW" altLang="en-US" sz="800" dirty="0" smtClean="0"/>
              <a:t>静岡県</a:t>
            </a:r>
            <a:r>
              <a:rPr kumimoji="1" lang="zh-TW" altLang="en-US" sz="800" dirty="0"/>
              <a:t>駿東郡長泉町下長窪</a:t>
            </a:r>
            <a:r>
              <a:rPr kumimoji="1" lang="en-US" altLang="zh-TW" sz="800" dirty="0" smtClean="0"/>
              <a:t>1032</a:t>
            </a:r>
          </a:p>
          <a:p>
            <a:r>
              <a:rPr kumimoji="1" lang="ja-JP" altLang="en-US" sz="800" dirty="0"/>
              <a:t>　</a:t>
            </a:r>
            <a:r>
              <a:rPr kumimoji="1" lang="en-US" altLang="ja-JP" sz="800" dirty="0"/>
              <a:t>TEL:055-989-2209  </a:t>
            </a:r>
            <a:r>
              <a:rPr kumimoji="1" lang="en-US" altLang="ja-JP" sz="800" dirty="0" smtClean="0"/>
              <a:t>FAX:055-989-2239</a:t>
            </a:r>
          </a:p>
          <a:p>
            <a:r>
              <a:rPr kumimoji="1" lang="ja-JP" altLang="en-US" sz="800" dirty="0"/>
              <a:t>　</a:t>
            </a:r>
            <a:r>
              <a:rPr kumimoji="1" lang="en-US" altLang="ja-JP" sz="800" dirty="0"/>
              <a:t>https://www.kohtaki.co.jp/</a:t>
            </a:r>
            <a:endParaRPr kumimoji="1" lang="ja-JP" altLang="en-US" sz="8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4763" y="9042176"/>
            <a:ext cx="723900" cy="723900"/>
          </a:xfrm>
          <a:prstGeom prst="rect">
            <a:avLst/>
          </a:prstGeom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641804"/>
              </p:ext>
            </p:extLst>
          </p:nvPr>
        </p:nvGraphicFramePr>
        <p:xfrm>
          <a:off x="221847" y="7452517"/>
          <a:ext cx="6398047" cy="1436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7261"/>
                <a:gridCol w="1498444"/>
                <a:gridCol w="4142342"/>
              </a:tblGrid>
              <a:tr h="178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レール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スパン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 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3.0m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ｍ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0.5m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刻みで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スパン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選択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可能）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8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レール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サイズ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kg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/m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レール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単位長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2.4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or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4.8m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8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制御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装置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FANUC Series 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0i-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LF Plus 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iH-Pro‘15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インチ 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パネルコンピュータ搭載）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8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制御軸数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最大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同時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軸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制御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</a:tr>
              <a:tr h="17842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駆動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方式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走行軸</a:t>
                      </a:r>
                      <a:endParaRPr lang="en-US" altLang="ja-JP" sz="8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22531" marR="22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ダブルレール　ラック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ピニオン駆動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</a:tr>
              <a:tr h="182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横行軸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ＬＭ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ガイド＆ラック・ピニオン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駆動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22531" marR="22531" marT="0" marB="0" anchor="ctr"/>
                </a:tc>
              </a:tr>
              <a:tr h="182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プラズマトーチ軸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当社新開発　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AVC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ユニット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</a:tr>
              <a:tr h="178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推奨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切断板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厚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531" marR="2253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（軟鋼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/SUS/AL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3.2mm</a:t>
                      </a:r>
                      <a:r>
                        <a:rPr 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r>
                        <a:rPr 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mm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＊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XPR300 </a:t>
                      </a:r>
                      <a:r>
                        <a:rPr lang="en-US" altLang="ja-JP" sz="800" kern="1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Optimix</a:t>
                      </a:r>
                      <a:r>
                        <a:rPr lang="en-US" altLang="ja-JP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8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搭載時</a:t>
                      </a:r>
                      <a:endParaRPr lang="en-US" altLang="ja-JP" sz="8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22531" marR="22531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880764" y="6643635"/>
            <a:ext cx="47578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XPR</a:t>
            </a:r>
            <a:r>
              <a:rPr lang="ja-JP" altLang="en-US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プラズマシステムは、重工業向けの軟鋼</a:t>
            </a:r>
            <a:r>
              <a:rPr lang="ja-JP" altLang="en-US" sz="1000" dirty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・ステンレス・</a:t>
            </a:r>
            <a:r>
              <a:rPr lang="ja-JP" altLang="en-US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アルミ切断業界においてトップシェア。</a:t>
            </a:r>
            <a:endParaRPr lang="en-US" altLang="ja-JP" sz="1000" dirty="0" smtClean="0">
              <a:effectLst>
                <a:glow rad="127000">
                  <a:schemeClr val="accent1">
                    <a:alpha val="61000"/>
                  </a:schemeClr>
                </a:glow>
              </a:effectLst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ja-JP" altLang="en-US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新技術</a:t>
            </a:r>
            <a:r>
              <a:rPr lang="ja-JP" altLang="en-US" sz="1000" dirty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と次世代の洗練されたプロセスである</a:t>
            </a:r>
            <a:r>
              <a:rPr lang="en-US" altLang="ja-JP" sz="1000" dirty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X-Definition</a:t>
            </a:r>
            <a:r>
              <a:rPr lang="ja-JP" altLang="en-US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切断を</a:t>
            </a:r>
            <a:r>
              <a:rPr lang="ja-JP" altLang="en-US" sz="1000" dirty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融合させることで切断品質</a:t>
            </a:r>
            <a:r>
              <a:rPr lang="ja-JP" altLang="en-US" sz="1000" dirty="0" smtClean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を大きく進化</a:t>
            </a:r>
            <a:r>
              <a:rPr lang="ja-JP" altLang="en-US" sz="1000" dirty="0">
                <a:effectLst>
                  <a:glow rad="127000">
                    <a:schemeClr val="accent1">
                      <a:alpha val="61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させます。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907" y="6142717"/>
            <a:ext cx="1625888" cy="31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0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226</TotalTime>
  <Words>143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UDP明朝 Medium</vt:lpstr>
      <vt:lpstr>HGP明朝B</vt:lpstr>
      <vt:lpstr>微軟正黑體</vt:lpstr>
      <vt:lpstr>ＭＳ Ｐゴシック</vt:lpstr>
      <vt:lpstr>メイリオ</vt:lpstr>
      <vt:lpstr>Calibri</vt:lpstr>
      <vt:lpstr>Century Gothic</vt:lpstr>
      <vt:lpstr>Times New Roman</vt:lpstr>
      <vt:lpstr>Wingdings 3</vt:lpstr>
      <vt:lpstr>スライス</vt:lpstr>
      <vt:lpstr>これからのプラズマは覆うのが常識へ…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これからプラズマも覆う新時代へ</dc:title>
  <dc:creator>Microsoft アカウント</dc:creator>
  <cp:lastModifiedBy>ｶﾄ 加藤亨 KS コータキ精機</cp:lastModifiedBy>
  <cp:revision>44</cp:revision>
  <cp:lastPrinted>2023-03-02T06:32:40Z</cp:lastPrinted>
  <dcterms:created xsi:type="dcterms:W3CDTF">2023-02-15T14:01:25Z</dcterms:created>
  <dcterms:modified xsi:type="dcterms:W3CDTF">2023-03-02T06:32:55Z</dcterms:modified>
</cp:coreProperties>
</file>